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301" r:id="rId4"/>
    <p:sldId id="302" r:id="rId5"/>
    <p:sldId id="305" r:id="rId6"/>
    <p:sldId id="307" r:id="rId7"/>
    <p:sldId id="309" r:id="rId8"/>
    <p:sldId id="312" r:id="rId9"/>
    <p:sldId id="314" r:id="rId10"/>
    <p:sldId id="316" r:id="rId11"/>
    <p:sldId id="317" r:id="rId12"/>
    <p:sldId id="32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69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88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42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59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5055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866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78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45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55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7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0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30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41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79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22CE-E803-48F1-8EB9-18B9D42D10D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A49BDE-2D69-4F27-A6F9-A602C281E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5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372E-58EB-5A8F-3623-ED227AB34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1AD92-3080-85A3-C83C-C9A8BF45D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26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25)">
            <a:extLst>
              <a:ext uri="{FF2B5EF4-FFF2-40B4-BE49-F238E27FC236}">
                <a16:creationId xmlns:a16="http://schemas.microsoft.com/office/drawing/2014/main" id="{58BF26DB-5BB9-95AB-EE52-5F32E95F1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26)">
            <a:extLst>
              <a:ext uri="{FF2B5EF4-FFF2-40B4-BE49-F238E27FC236}">
                <a16:creationId xmlns:a16="http://schemas.microsoft.com/office/drawing/2014/main" id="{80943242-6507-1676-117B-DDAC1A147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8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29)">
            <a:extLst>
              <a:ext uri="{FF2B5EF4-FFF2-40B4-BE49-F238E27FC236}">
                <a16:creationId xmlns:a16="http://schemas.microsoft.com/office/drawing/2014/main" id="{7182C14E-E57A-3099-817C-F7FD3D97B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5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09)">
            <a:extLst>
              <a:ext uri="{FF2B5EF4-FFF2-40B4-BE49-F238E27FC236}">
                <a16:creationId xmlns:a16="http://schemas.microsoft.com/office/drawing/2014/main" id="{D7C51115-9D35-1AE7-D42A-FE637CF8ED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4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10)">
            <a:extLst>
              <a:ext uri="{FF2B5EF4-FFF2-40B4-BE49-F238E27FC236}">
                <a16:creationId xmlns:a16="http://schemas.microsoft.com/office/drawing/2014/main" id="{05DA65B6-05B8-9436-B840-253E716AE5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11)">
            <a:extLst>
              <a:ext uri="{FF2B5EF4-FFF2-40B4-BE49-F238E27FC236}">
                <a16:creationId xmlns:a16="http://schemas.microsoft.com/office/drawing/2014/main" id="{3C0348A7-3849-E191-73EC-F9CEBEF507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14)">
            <a:extLst>
              <a:ext uri="{FF2B5EF4-FFF2-40B4-BE49-F238E27FC236}">
                <a16:creationId xmlns:a16="http://schemas.microsoft.com/office/drawing/2014/main" id="{DBDAAA35-4D86-3AA2-C35C-107091F05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16)">
            <a:extLst>
              <a:ext uri="{FF2B5EF4-FFF2-40B4-BE49-F238E27FC236}">
                <a16:creationId xmlns:a16="http://schemas.microsoft.com/office/drawing/2014/main" id="{34C0F3B6-D021-1B68-F449-0F34DAB69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5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18)">
            <a:extLst>
              <a:ext uri="{FF2B5EF4-FFF2-40B4-BE49-F238E27FC236}">
                <a16:creationId xmlns:a16="http://schemas.microsoft.com/office/drawing/2014/main" id="{52E111E1-FFCA-4398-F1D3-AF1274A85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21)">
            <a:extLst>
              <a:ext uri="{FF2B5EF4-FFF2-40B4-BE49-F238E27FC236}">
                <a16:creationId xmlns:a16="http://schemas.microsoft.com/office/drawing/2014/main" id="{6A7D1421-ACAC-86E5-A3FC-44390FA136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23)">
            <a:extLst>
              <a:ext uri="{FF2B5EF4-FFF2-40B4-BE49-F238E27FC236}">
                <a16:creationId xmlns:a16="http://schemas.microsoft.com/office/drawing/2014/main" id="{46DFC752-223D-723E-0466-684A4F310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803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3</cp:revision>
  <dcterms:created xsi:type="dcterms:W3CDTF">2022-12-06T07:36:45Z</dcterms:created>
  <dcterms:modified xsi:type="dcterms:W3CDTF">2022-12-06T11:27:29Z</dcterms:modified>
</cp:coreProperties>
</file>